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95781" r:id="rId1"/>
  </p:sldMasterIdLst>
  <p:notesMasterIdLst>
    <p:notesMasterId r:id="rId22"/>
  </p:notesMasterIdLst>
  <p:sldIdLst>
    <p:sldId id="2147479540" r:id="rId2"/>
    <p:sldId id="2147480164" r:id="rId3"/>
    <p:sldId id="2147480165" r:id="rId4"/>
    <p:sldId id="2147480159" r:id="rId5"/>
    <p:sldId id="1661" r:id="rId6"/>
    <p:sldId id="2147480149" r:id="rId7"/>
    <p:sldId id="2147480157" r:id="rId8"/>
    <p:sldId id="2147480158" r:id="rId9"/>
    <p:sldId id="2147480160" r:id="rId10"/>
    <p:sldId id="2147480150" r:id="rId11"/>
    <p:sldId id="2147480151" r:id="rId12"/>
    <p:sldId id="2147480152" r:id="rId13"/>
    <p:sldId id="2147480153" r:id="rId14"/>
    <p:sldId id="2147480154" r:id="rId15"/>
    <p:sldId id="2147480155" r:id="rId16"/>
    <p:sldId id="2147480156" r:id="rId17"/>
    <p:sldId id="2147480161" r:id="rId18"/>
    <p:sldId id="2147480162" r:id="rId19"/>
    <p:sldId id="2147480163" r:id="rId20"/>
    <p:sldId id="2147479101" r:id="rId21"/>
  </p:sldIdLst>
  <p:sldSz cx="12192000" cy="6858000"/>
  <p:notesSz cx="6858000" cy="9144000"/>
  <p:embeddedFontLst>
    <p:embeddedFont>
      <p:font typeface="Cascadia Code" panose="020B0609020000020004" pitchFamily="49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pen Sans Light" panose="020B0306030504020204" pitchFamily="34" charset="0"/>
      <p:regular r:id="rId35"/>
      <p:italic r:id="rId36"/>
    </p:embeddedFont>
    <p:embeddedFont>
      <p:font typeface="Open Sans SemiBold" panose="020B0706030804020204" pitchFamily="34" charset="0"/>
      <p:bold r:id="rId37"/>
      <p:boldItalic r:id="rId38"/>
    </p:embeddedFont>
    <p:embeddedFont>
      <p:font typeface="Segoe Sans Display Semibold" pitchFamily="2" charset="0"/>
      <p:bold r:id="rId39"/>
      <p:boldItalic r:id="rId40"/>
    </p:embeddedFont>
    <p:embeddedFont>
      <p:font typeface="Segoe Sans Display Semilight" pitchFamily="2" charset="0"/>
      <p:regular r:id="rId41"/>
      <p:italic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4609"/>
    <a:srgbClr val="D4EC8E"/>
    <a:srgbClr val="B9DCD2"/>
    <a:srgbClr val="49C5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2029" autoAdjust="0"/>
  </p:normalViewPr>
  <p:slideViewPr>
    <p:cSldViewPr snapToGrid="0">
      <p:cViewPr varScale="1">
        <p:scale>
          <a:sx n="95" d="100"/>
          <a:sy n="95" d="100"/>
        </p:scale>
        <p:origin x="1197" y="27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55F45-D3CC-4DDA-8856-9EC09B9FEA2A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42E0F-2881-4CB6-BEA6-5253410A5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2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11/17/2025 8:40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B1067A-E7AA-45D2-1010-A0D1FCB96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D39EFF-42DC-BCC7-90A1-67F74723A6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585788"/>
            <a:ext cx="1368000" cy="692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31DB2F-36C2-05F4-4022-BD9847BB7653}"/>
              </a:ext>
            </a:extLst>
          </p:cNvPr>
          <p:cNvSpPr txBox="1"/>
          <p:nvPr userDrawn="1"/>
        </p:nvSpPr>
        <p:spPr>
          <a:xfrm>
            <a:off x="529053" y="2538455"/>
            <a:ext cx="4065431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AU" sz="6000" baseline="0" dirty="0">
                <a:gradFill flip="none" rotWithShape="1">
                  <a:gsLst>
                    <a:gs pos="0">
                      <a:srgbClr val="BA4609"/>
                    </a:gs>
                    <a:gs pos="46000">
                      <a:srgbClr val="BA4609"/>
                    </a:gs>
                    <a:gs pos="100000">
                      <a:srgbClr val="EE0000"/>
                    </a:gs>
                  </a:gsLst>
                  <a:lin ang="0" scaled="1"/>
                  <a:tileRect/>
                </a:gradFill>
                <a:latin typeface="Open Sans SemiBold" panose="020B0706030804020204" pitchFamily="34" charset="0"/>
                <a:ea typeface="Pretendard SemiBold" panose="02000703000000020004" pitchFamily="50" charset="-127"/>
              </a:rPr>
              <a:t>DDD Seoul</a:t>
            </a:r>
          </a:p>
        </p:txBody>
      </p:sp>
    </p:spTree>
    <p:extLst>
      <p:ext uri="{BB962C8B-B14F-4D97-AF65-F5344CB8AC3E}">
        <p14:creationId xmlns:p14="http://schemas.microsoft.com/office/powerpoint/2010/main" val="128976506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134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45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 baseline="0">
                <a:latin typeface="Open Sans SemiBold" panose="020B0706030804020204" pitchFamily="34" charset="0"/>
                <a:ea typeface="Pretendard SemiBold" panose="0200070300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6312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33349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>
            <a:lvl1pPr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92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 baseline="0">
                <a:latin typeface="Open Sans SemiBold" panose="020B07060308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4502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16203"/>
            <a:ext cx="4158362" cy="1107996"/>
          </a:xfrm>
        </p:spPr>
        <p:txBody>
          <a:bodyPr anchor="b"/>
          <a:lstStyle>
            <a:lvl1pPr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aseline="0">
                <a:latin typeface="Open Sans Light" panose="020B03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4630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>
            <a:lvl1pPr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59548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861774"/>
          </a:xfrm>
        </p:spPr>
        <p:txBody>
          <a:bodyPr anchor="t"/>
          <a:lstStyle>
            <a:lvl1pPr>
              <a:defRPr sz="2800"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09206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 baseline="0">
                <a:solidFill>
                  <a:srgbClr val="FFFFFF"/>
                </a:solidFill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4238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668AE-5CD6-D782-C7B5-872E7248B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BA4609"/>
                </a:solidFill>
                <a:effectLst/>
                <a:latin typeface="Open Sans SemiBold" panose="020B0706030804020204" pitchFamily="34" charset="0"/>
                <a:ea typeface="Pretendard SemiBold" panose="02000703000000020004" pitchFamily="50" charset="-127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Open Sans" panose="020B0606030504020204" pitchFamily="34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14924-BF83-8BF8-9342-772FF0BA55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585788"/>
            <a:ext cx="1368000" cy="69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10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 baseline="0">
                <a:solidFill>
                  <a:srgbClr val="FFFFFF"/>
                </a:solidFill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7671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 baseline="0">
                <a:solidFill>
                  <a:srgbClr val="FFFFFF"/>
                </a:solidFill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2720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306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3214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599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599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252540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599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599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599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78843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20839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3999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3999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7148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67403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6870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BA4609"/>
                </a:solidFill>
                <a:latin typeface="Open Sans SemiBold" panose="020B0706030804020204" pitchFamily="34" charset="0"/>
                <a:cs typeface="Segoe Sans Display Semibold" pitchFamily="2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Open Sans" panose="020B0606030504020204" pitchFamily="34" charset="0"/>
                <a:ea typeface="Pretendard" panose="02000503000000020004" pitchFamily="50" charset="-127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6C5E85-15BA-52D0-D14A-D27130BB3A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585788"/>
            <a:ext cx="1368000" cy="69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55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21268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89286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2736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 baseline="0">
                <a:solidFill>
                  <a:srgbClr val="000000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aseline="0"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356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553998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212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0414"/>
            <a:ext cx="3182027" cy="553998"/>
          </a:xfrm>
        </p:spPr>
        <p:txBody>
          <a:bodyPr anchor="ctr"/>
          <a:lstStyle>
            <a:lvl1pPr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3523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503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14134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 baseline="0">
                <a:solidFill>
                  <a:schemeClr val="tx1"/>
                </a:solidFill>
                <a:latin typeface="Open Sans SemiBold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 baseline="0">
                <a:solidFill>
                  <a:schemeClr val="tx1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0650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 baseline="0">
                <a:solidFill>
                  <a:schemeClr val="tx1"/>
                </a:solidFill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53203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5592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 baseline="0">
                <a:solidFill>
                  <a:schemeClr val="tx1"/>
                </a:solidFill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 baseline="0">
                <a:solidFill>
                  <a:srgbClr val="FFFFFF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ascadia Code" panose="020B0609020000020004" pitchFamily="49" charset="0"/>
                <a:cs typeface="Cascadia Code" panose="020B06090200000200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Open Sans Light" panose="020B0306030504020204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21695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1A31B0-DA79-E282-BD21-42CF3B67D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Open Sans SemiBold" panose="020B0706030804020204" pitchFamily="34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FFFFFF"/>
                </a:solidFill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364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BA4609"/>
                </a:solidFill>
                <a:effectLst/>
                <a:latin typeface="Open Sans SemiBold" panose="020B0706030804020204" pitchFamily="34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9343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AB3C7-DD87-C9B0-751D-F81E1404C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Open Sans SemiBold" panose="020B0706030804020204" pitchFamily="34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784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BA4609"/>
                </a:solidFill>
                <a:effectLst/>
                <a:latin typeface="Open Sans SemiBold" panose="020B0706030804020204" pitchFamily="34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024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5174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8323804-04F5-0689-F4EB-9B385798B3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9000"/>
            <a:ext cx="12192000" cy="3600000"/>
          </a:xfrm>
        </p:spPr>
        <p:txBody>
          <a:bodyPr anchor="ctr"/>
          <a:lstStyle>
            <a:lvl1pPr marL="0" indent="0" algn="ctr">
              <a:buNone/>
              <a:defRPr sz="50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AU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4090089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575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trip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3444C6A-9A07-13A3-4FA2-E7F1111606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9000"/>
            <a:ext cx="12192000" cy="3600000"/>
          </a:xfrm>
        </p:spPr>
        <p:txBody>
          <a:bodyPr anchor="ctr"/>
          <a:lstStyle>
            <a:lvl1pPr marL="0" indent="0" algn="ctr">
              <a:buNone/>
              <a:defRPr sz="5000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AU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4084965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B21763-7232-2CC0-5028-3970219772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585788"/>
            <a:ext cx="1368000" cy="692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328690-B956-C218-DD3C-001990624682}"/>
              </a:ext>
            </a:extLst>
          </p:cNvPr>
          <p:cNvSpPr txBox="1"/>
          <p:nvPr userDrawn="1"/>
        </p:nvSpPr>
        <p:spPr>
          <a:xfrm>
            <a:off x="3719911" y="3044280"/>
            <a:ext cx="4752178" cy="76944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AU" sz="5000" baseline="0" dirty="0">
                <a:solidFill>
                  <a:srgbClr val="D4EC8E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95218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3470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baseline="0">
                <a:solidFill>
                  <a:schemeClr val="tx1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 baseline="0">
                <a:latin typeface="Open Sans Light" panose="020B0306030504020204" pitchFamily="34" charset="0"/>
              </a:defRPr>
            </a:lvl1pPr>
            <a:lvl2pPr>
              <a:defRPr sz="2800" baseline="0">
                <a:latin typeface="Open Sans Light" panose="020B0306030504020204" pitchFamily="34" charset="0"/>
              </a:defRPr>
            </a:lvl2pPr>
            <a:lvl3pPr>
              <a:defRPr sz="2400" baseline="0">
                <a:latin typeface="Open Sans Light" panose="020B0306030504020204" pitchFamily="34" charset="0"/>
              </a:defRPr>
            </a:lvl3pPr>
            <a:lvl4pPr>
              <a:defRPr sz="2000" baseline="0">
                <a:latin typeface="Open Sans Light" panose="020B0306030504020204" pitchFamily="34" charset="0"/>
              </a:defRPr>
            </a:lvl4pPr>
            <a:lvl5pPr>
              <a:defRPr sz="1800" baseline="0">
                <a:latin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Sans Display Semilight" pitchFamily="2" charset="0"/>
                <a:ea typeface="Pretendard Light" panose="02000403000000020004" pitchFamily="50" charset="-127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704217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5743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baseline="0">
                <a:latin typeface="Open Sans Light" panose="020B0306030504020204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baseline="0">
                <a:latin typeface="Open Sans Light" panose="020B0306030504020204" pitchFamily="34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baseline="0">
                <a:latin typeface="Open Sans Light" panose="020B0306030504020204" pitchFamily="34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baseline="0">
                <a:latin typeface="Open Sans Light" panose="020B0306030504020204" pitchFamily="34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baseline="0">
                <a:latin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 baseline="0">
                <a:latin typeface="Open Sans Light" panose="020B0306030504020204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 baseline="0">
                <a:latin typeface="Open Sans Light" panose="020B0306030504020204" pitchFamily="34" charset="0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 baseline="0">
                <a:latin typeface="Open Sans Light" panose="020B0306030504020204" pitchFamily="34" charset="0"/>
              </a:defRPr>
            </a:lvl3pPr>
            <a:lvl4pPr marL="652462" indent="0">
              <a:buFont typeface="Wingdings" panose="05000000000000000000" pitchFamily="2" charset="2"/>
              <a:buNone/>
              <a:defRPr sz="1400" b="0" baseline="0">
                <a:latin typeface="Open Sans Light" panose="020B0306030504020204" pitchFamily="34" charset="0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 baseline="0">
                <a:latin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5181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0276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 baseline="0">
                <a:latin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Open Sans SemiBold" panose="020B0706030804020204" pitchFamily="34" charset="0"/>
                <a:ea typeface="Pretendard SemiBold" panose="02000703000000020004" pitchFamily="50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54686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4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782" r:id="rId1"/>
    <p:sldLayoutId id="2147495783" r:id="rId2"/>
    <p:sldLayoutId id="2147495784" r:id="rId3"/>
    <p:sldLayoutId id="2147495785" r:id="rId4"/>
    <p:sldLayoutId id="2147495786" r:id="rId5"/>
    <p:sldLayoutId id="2147495787" r:id="rId6"/>
    <p:sldLayoutId id="2147495788" r:id="rId7"/>
    <p:sldLayoutId id="2147495789" r:id="rId8"/>
    <p:sldLayoutId id="2147495790" r:id="rId9"/>
    <p:sldLayoutId id="2147495791" r:id="rId10"/>
    <p:sldLayoutId id="2147495792" r:id="rId11"/>
    <p:sldLayoutId id="2147495793" r:id="rId12"/>
    <p:sldLayoutId id="2147495794" r:id="rId13"/>
    <p:sldLayoutId id="2147495795" r:id="rId14"/>
    <p:sldLayoutId id="2147495796" r:id="rId15"/>
    <p:sldLayoutId id="2147495797" r:id="rId16"/>
    <p:sldLayoutId id="2147495798" r:id="rId17"/>
    <p:sldLayoutId id="2147495799" r:id="rId18"/>
    <p:sldLayoutId id="2147495800" r:id="rId19"/>
    <p:sldLayoutId id="2147495801" r:id="rId20"/>
    <p:sldLayoutId id="2147495802" r:id="rId21"/>
    <p:sldLayoutId id="2147495803" r:id="rId22"/>
    <p:sldLayoutId id="2147495804" r:id="rId23"/>
    <p:sldLayoutId id="2147495805" r:id="rId24"/>
    <p:sldLayoutId id="2147495806" r:id="rId25"/>
    <p:sldLayoutId id="2147495807" r:id="rId26"/>
    <p:sldLayoutId id="2147495808" r:id="rId27"/>
    <p:sldLayoutId id="2147495809" r:id="rId28"/>
    <p:sldLayoutId id="2147495810" r:id="rId29"/>
    <p:sldLayoutId id="2147495811" r:id="rId30"/>
    <p:sldLayoutId id="2147495812" r:id="rId31"/>
    <p:sldLayoutId id="2147495813" r:id="rId32"/>
    <p:sldLayoutId id="2147495814" r:id="rId33"/>
    <p:sldLayoutId id="2147495815" r:id="rId34"/>
    <p:sldLayoutId id="2147495816" r:id="rId35"/>
    <p:sldLayoutId id="2147495817" r:id="rId36"/>
    <p:sldLayoutId id="2147495818" r:id="rId37"/>
    <p:sldLayoutId id="2147495819" r:id="rId38"/>
    <p:sldLayoutId id="2147495820" r:id="rId39"/>
    <p:sldLayoutId id="2147495821" r:id="rId40"/>
    <p:sldLayoutId id="2147495822" r:id="rId41"/>
    <p:sldLayoutId id="2147495823" r:id="rId42"/>
    <p:sldLayoutId id="2147495824" r:id="rId43"/>
    <p:sldLayoutId id="2147495825" r:id="rId44"/>
    <p:sldLayoutId id="2147495826" r:id="rId45"/>
    <p:sldLayoutId id="2147495831" r:id="rId46"/>
    <p:sldLayoutId id="2147495832" r:id="rId47"/>
    <p:sldLayoutId id="2147495827" r:id="rId48"/>
    <p:sldLayoutId id="2147495828" r:id="rId49"/>
    <p:sldLayoutId id="2147495829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Segoe Sans Display Semibold" pitchFamily="2" charset="0"/>
          <a:ea typeface="Pretendard SemiBold" panose="02000703000000020004" pitchFamily="50" charset="-127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Open Sans Light" panose="020B0306030504020204" pitchFamily="34" charset="0"/>
          <a:ea typeface="Pretendard Light" panose="02000403000000020004" pitchFamily="50" charset="-127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Open Sans Light" panose="020B0306030504020204" pitchFamily="34" charset="0"/>
          <a:ea typeface="Pretendard Light" panose="02000403000000020004" pitchFamily="50" charset="-127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Open Sans Light" panose="020B0306030504020204" pitchFamily="34" charset="0"/>
          <a:ea typeface="Pretendard Light" panose="02000403000000020004" pitchFamily="50" charset="-127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Open Sans Light" panose="020B0306030504020204" pitchFamily="34" charset="0"/>
          <a:ea typeface="Pretendard Light" panose="02000403000000020004" pitchFamily="50" charset="-127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Open Sans Light" panose="020B0306030504020204" pitchFamily="34" charset="0"/>
          <a:ea typeface="Pretendard Light" panose="02000403000000020004" pitchFamily="50" charset="-127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ioncactus/pretendard" TargetMode="External"/><Relationship Id="rId2" Type="http://schemas.openxmlformats.org/officeDocument/2006/relationships/hyperlink" Target="https://fonts.google.com/specimen/Open+Sans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CE0119-F82F-75EF-0AAE-422A9B4634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1017250" cy="554038"/>
          </a:xfrm>
        </p:spPr>
        <p:txBody>
          <a:bodyPr/>
          <a:lstStyle/>
          <a:p>
            <a:r>
              <a:rPr lang="en-US" dirty="0">
                <a:noFill/>
              </a:rPr>
              <a:t>Microsoft AI Tour</a:t>
            </a:r>
          </a:p>
        </p:txBody>
      </p:sp>
    </p:spTree>
    <p:extLst>
      <p:ext uri="{BB962C8B-B14F-4D97-AF65-F5344CB8AC3E}">
        <p14:creationId xmlns:p14="http://schemas.microsoft.com/office/powerpoint/2010/main" val="108085781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6F69F6-F570-DDB2-3C88-5D019238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284871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CDE282-D3B5-6763-FE8D-C065DB2FF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7B438-3B00-1D5F-280F-B6AD5998F1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160233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433D28-EF51-C201-B0E7-7F1EFF9E2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5C3DE6-3C84-5D03-25C3-430C2E616C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3C84451-B82D-5955-52E9-CF8B5077D9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AB8FE2-B2F7-9AB6-AD17-AFA85970AF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F8436E-B14B-3C27-BF07-5FAE9ADB7D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118595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B4AC6F-0EBA-49FA-3CF6-083F03F7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Filmstrip Images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9A21B3-7E5B-C94D-067D-B7D763DE0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729B05D-DFC4-602F-22EE-4EE7434AD9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EE1DE4-C71C-0165-EC14-DC2192AD5F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530F636-E6F3-EE4D-DBFD-0688A8254C4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429BD16-6C67-C2D0-7E60-846DA03A9E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876C90B-3D05-BA4D-815A-1C2505E97A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561011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F0BC60D-41AD-C3E7-61DA-8EEBC944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Round Images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356A2F0-4886-150F-85CB-56DE536424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E3EF1F-D454-0F25-D65C-4F3140CCC9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27D6AFD-5E60-793F-A27F-6AD29B11C9D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B25E2ED-56F0-4517-7D0F-101CA08506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57025BA-3056-66C9-B354-69E114D7F08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428B824-8F67-A464-20AD-593F04D1BB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2FA71E-9433-1508-9E38-6A5AD972840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05E6E92-7CA2-069A-7781-E4170E42C4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311403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6D0DC61-921E-1BC2-8D0A-5588E45E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Code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E1F4852-7319-EE03-1030-F47441390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625650-087C-FA12-409C-0C5EA428D1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753398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C135C9-F0C2-553D-3021-672882C28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1716A6-5CCE-36D6-6ED9-CD404B5885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727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1E1364-203D-BEEC-640D-17B19A68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꼭 따라해 보세요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33795C-B615-AD6D-7D28-0710D2A8FE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2617961"/>
            <a:ext cx="6667500" cy="1618905"/>
          </a:xfrm>
        </p:spPr>
        <p:txBody>
          <a:bodyPr/>
          <a:lstStyle/>
          <a:p>
            <a:r>
              <a:rPr lang="en-AU" dirty="0"/>
              <a:t>Call to action link #1</a:t>
            </a:r>
          </a:p>
          <a:p>
            <a:r>
              <a:rPr lang="en-AU" dirty="0"/>
              <a:t>Call to action link #2</a:t>
            </a:r>
          </a:p>
          <a:p>
            <a:r>
              <a:rPr lang="en-AU" dirty="0"/>
              <a:t>Call to action link #3</a:t>
            </a:r>
          </a:p>
        </p:txBody>
      </p:sp>
    </p:spTree>
    <p:extLst>
      <p:ext uri="{BB962C8B-B14F-4D97-AF65-F5344CB8AC3E}">
        <p14:creationId xmlns:p14="http://schemas.microsoft.com/office/powerpoint/2010/main" val="245170089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1D5758-4617-A074-0FB3-A167B2E22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07" y="751114"/>
            <a:ext cx="8222902" cy="822290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809AE8-0276-7309-23E9-465139F651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1848865"/>
            <a:ext cx="6626050" cy="2105192"/>
          </a:xfrm>
        </p:spPr>
        <p:txBody>
          <a:bodyPr/>
          <a:lstStyle/>
          <a:p>
            <a:r>
              <a:rPr lang="ko-KR" altLang="en-US" sz="3600" dirty="0"/>
              <a:t>여러분의 의견을 나눠주세요</a:t>
            </a:r>
            <a:r>
              <a:rPr lang="en-AU" altLang="ko-KR" sz="3600" dirty="0"/>
              <a:t>!</a:t>
            </a:r>
          </a:p>
          <a:p>
            <a:r>
              <a:rPr lang="ko-KR" altLang="en-US" sz="2400" dirty="0"/>
              <a:t>여러분의 의견이 다음 행사를 더욱 풍성하게 합니다</a:t>
            </a:r>
            <a:endParaRPr lang="en-AU" sz="2400" dirty="0"/>
          </a:p>
          <a:p>
            <a:endParaRPr lang="en-AU" sz="2400" dirty="0"/>
          </a:p>
          <a:p>
            <a:r>
              <a:rPr lang="ko-KR" altLang="en-US" sz="3600" dirty="0"/>
              <a:t>아울러 </a:t>
            </a:r>
            <a:r>
              <a:rPr lang="ko-KR" altLang="en-US" sz="3600" dirty="0">
                <a:solidFill>
                  <a:srgbClr val="92D050"/>
                </a:solidFill>
              </a:rPr>
              <a:t>경품 추첨</a:t>
            </a:r>
            <a:r>
              <a:rPr lang="ko-KR" altLang="en-US" sz="3600" dirty="0"/>
              <a:t>의 기회도</a:t>
            </a:r>
            <a:r>
              <a:rPr lang="en-AU" altLang="ko-KR" sz="3600" dirty="0"/>
              <a:t>!</a:t>
            </a:r>
            <a:endParaRPr lang="en-AU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0D90E4-27DF-3371-5A9B-BCBA208F1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50" y="1461462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56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3FFA8-D2A3-C309-9D08-68176A7C6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EDD6DA-28E9-249E-9AE1-806E7F5C1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07" y="751114"/>
            <a:ext cx="8222902" cy="8222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7FEDDE-2879-8439-EAE3-4A6760890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50" y="1461462"/>
            <a:ext cx="2880000" cy="2880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D81FBA-02C1-B151-4773-7EFE0875CB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2292064"/>
            <a:ext cx="6626050" cy="1218795"/>
          </a:xfrm>
        </p:spPr>
        <p:txBody>
          <a:bodyPr/>
          <a:lstStyle/>
          <a:p>
            <a:r>
              <a:rPr lang="en-AU" sz="3600" dirty="0">
                <a:solidFill>
                  <a:srgbClr val="FFC000"/>
                </a:solidFill>
              </a:rPr>
              <a:t>DDD Seoul</a:t>
            </a:r>
            <a:r>
              <a:rPr lang="en-AU" sz="3600" dirty="0"/>
              <a:t> </a:t>
            </a:r>
            <a:r>
              <a:rPr lang="ko-KR" altLang="en-US" sz="3600" dirty="0"/>
              <a:t>유튜브 채널</a:t>
            </a:r>
            <a:endParaRPr lang="en-AU" altLang="ko-KR" sz="3600" dirty="0"/>
          </a:p>
          <a:p>
            <a:r>
              <a:rPr lang="en-AU" sz="3600" dirty="0">
                <a:solidFill>
                  <a:srgbClr val="92D050"/>
                </a:solidFill>
              </a:rPr>
              <a:t>youtube.com/@dddseoul</a:t>
            </a:r>
          </a:p>
        </p:txBody>
      </p:sp>
    </p:spTree>
    <p:extLst>
      <p:ext uri="{BB962C8B-B14F-4D97-AF65-F5344CB8AC3E}">
        <p14:creationId xmlns:p14="http://schemas.microsoft.com/office/powerpoint/2010/main" val="337310831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388F1-9B8F-8F06-872E-2B45C4F6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 사용 안내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EC034-A174-DC79-3989-B870458F4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930033"/>
          </a:xfrm>
        </p:spPr>
        <p:txBody>
          <a:bodyPr/>
          <a:lstStyle/>
          <a:p>
            <a:r>
              <a:rPr lang="ko-KR" altLang="en-US" dirty="0"/>
              <a:t>발표자 여러분께서 사용하실 템플릿입니다</a:t>
            </a:r>
            <a:r>
              <a:rPr lang="en-AU" altLang="ko-KR" dirty="0"/>
              <a:t>.</a:t>
            </a:r>
          </a:p>
          <a:p>
            <a:endParaRPr lang="en-AU" altLang="ko-KR" dirty="0"/>
          </a:p>
          <a:p>
            <a:r>
              <a:rPr lang="ko-KR" altLang="en-US" dirty="0"/>
              <a:t>작성시 주의사항과 꼭 포함시켜야 하는 슬라이드가 있으니 참고해 주세요</a:t>
            </a:r>
            <a:endParaRPr lang="en-AU" altLang="ko-KR" dirty="0"/>
          </a:p>
          <a:p>
            <a:endParaRPr lang="en-AU" altLang="ko-KR" dirty="0"/>
          </a:p>
          <a:p>
            <a:r>
              <a:rPr lang="ko-KR" altLang="en-US" dirty="0"/>
              <a:t>이 템플릿을 사용하지 않아도 됩니다</a:t>
            </a:r>
            <a:r>
              <a:rPr lang="en-AU" altLang="ko-KR" dirty="0"/>
              <a:t>. </a:t>
            </a:r>
            <a:r>
              <a:rPr lang="ko-KR" altLang="en-US" dirty="0"/>
              <a:t>단 다음 페이지에 언급하는 슬라이드는 반드시 포함시켜 주세요</a:t>
            </a:r>
            <a:endParaRPr lang="en-AU" altLang="ko-KR" dirty="0"/>
          </a:p>
        </p:txBody>
      </p:sp>
    </p:spTree>
    <p:extLst>
      <p:ext uri="{BB962C8B-B14F-4D97-AF65-F5344CB8AC3E}">
        <p14:creationId xmlns:p14="http://schemas.microsoft.com/office/powerpoint/2010/main" val="392716418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506F4E-0B01-EDD5-ADA3-B63EED2D3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07" y="751114"/>
            <a:ext cx="8222902" cy="8222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B2AD66-3A66-813A-6996-E5E8F6A802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-307975"/>
            <a:ext cx="11017250" cy="307975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Microsoft branding slide</a:t>
            </a:r>
          </a:p>
        </p:txBody>
      </p:sp>
    </p:spTree>
    <p:extLst>
      <p:ext uri="{BB962C8B-B14F-4D97-AF65-F5344CB8AC3E}">
        <p14:creationId xmlns:p14="http://schemas.microsoft.com/office/powerpoint/2010/main" val="84422931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24D5-4D9F-4172-569F-68E5BB44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반드시 포함시켜야 하는 슬라이드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A6631D-44BD-36A3-EF64-7A20CB289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000" y="2106266"/>
            <a:ext cx="2880000" cy="16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2C72AE-2CA9-3ED4-3FC7-72E973CBE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000" y="4671984"/>
            <a:ext cx="2880000" cy="16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CB91C-0373-78B0-5B58-2A210C7E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09" y="2106266"/>
            <a:ext cx="2880000" cy="16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51CA4F-06A8-895D-D23F-C6694BF9C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09" y="4671984"/>
            <a:ext cx="2880000" cy="16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39CC64-8EB4-5AE1-C108-0F1CEED65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7492" y="4671984"/>
            <a:ext cx="2880000" cy="162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24CB2C-B78D-3FF0-F56B-7B41C6554C72}"/>
              </a:ext>
            </a:extLst>
          </p:cNvPr>
          <p:cNvSpPr txBox="1"/>
          <p:nvPr/>
        </p:nvSpPr>
        <p:spPr>
          <a:xfrm>
            <a:off x="1942688" y="1701775"/>
            <a:ext cx="663643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000" dirty="0">
                <a:latin typeface="Open Sans Light" panose="020B0306030504020204" pitchFamily="34" charset="0"/>
                <a:ea typeface="Pretendard Light" panose="02000403000000020004" pitchFamily="50" charset="-127"/>
              </a:rPr>
              <a:t>오프닝</a:t>
            </a:r>
            <a:endParaRPr lang="en-AU" sz="2000" dirty="0" err="1">
              <a:latin typeface="Open Sans Light" panose="020B0306030504020204" pitchFamily="34" charset="0"/>
              <a:ea typeface="Pretendard Light" panose="020004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3A9824-162F-3FD6-2233-9FD5D727E556}"/>
              </a:ext>
            </a:extLst>
          </p:cNvPr>
          <p:cNvSpPr txBox="1"/>
          <p:nvPr/>
        </p:nvSpPr>
        <p:spPr>
          <a:xfrm>
            <a:off x="1832080" y="4267493"/>
            <a:ext cx="884859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000">
                <a:latin typeface="Open Sans Light" panose="020B0306030504020204" pitchFamily="34" charset="0"/>
                <a:ea typeface="Pretendard Light" panose="02000403000000020004" pitchFamily="50" charset="-127"/>
              </a:rPr>
              <a:t>설문조사</a:t>
            </a:r>
            <a:endParaRPr lang="en-AU" sz="2000" dirty="0" err="1">
              <a:latin typeface="Open Sans Light" panose="020B0306030504020204" pitchFamily="34" charset="0"/>
              <a:ea typeface="Pretendard Light" panose="020004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AC9792-CD95-FFA2-8311-E342A7838322}"/>
              </a:ext>
            </a:extLst>
          </p:cNvPr>
          <p:cNvSpPr txBox="1"/>
          <p:nvPr/>
        </p:nvSpPr>
        <p:spPr>
          <a:xfrm>
            <a:off x="5764177" y="1701775"/>
            <a:ext cx="663643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000">
                <a:latin typeface="Open Sans Light" panose="020B0306030504020204" pitchFamily="34" charset="0"/>
                <a:ea typeface="Pretendard Light" panose="02000403000000020004" pitchFamily="50" charset="-127"/>
              </a:rPr>
              <a:t>후원사</a:t>
            </a:r>
            <a:endParaRPr lang="en-AU" sz="2000" dirty="0" err="1">
              <a:latin typeface="Open Sans Light" panose="020B0306030504020204" pitchFamily="34" charset="0"/>
              <a:ea typeface="Pretendard Light" panose="020004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3E7628-DE4A-5252-CEB4-45FC0675698F}"/>
              </a:ext>
            </a:extLst>
          </p:cNvPr>
          <p:cNvSpPr txBox="1"/>
          <p:nvPr/>
        </p:nvSpPr>
        <p:spPr>
          <a:xfrm>
            <a:off x="5764179" y="4267493"/>
            <a:ext cx="663643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000" dirty="0">
                <a:latin typeface="Open Sans Light" panose="020B0306030504020204" pitchFamily="34" charset="0"/>
                <a:ea typeface="Pretendard Light" panose="02000403000000020004" pitchFamily="50" charset="-127"/>
              </a:rPr>
              <a:t>유튜브</a:t>
            </a:r>
            <a:endParaRPr lang="en-AU" sz="2000" dirty="0" err="1">
              <a:latin typeface="Open Sans Light" panose="020B0306030504020204" pitchFamily="34" charset="0"/>
              <a:ea typeface="Pretendard Light" panose="020004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24F559-B632-C568-6D45-79399696D0A0}"/>
              </a:ext>
            </a:extLst>
          </p:cNvPr>
          <p:cNvSpPr txBox="1"/>
          <p:nvPr/>
        </p:nvSpPr>
        <p:spPr>
          <a:xfrm>
            <a:off x="9585671" y="4267493"/>
            <a:ext cx="663643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000" dirty="0">
                <a:latin typeface="Open Sans Light" panose="020B0306030504020204" pitchFamily="34" charset="0"/>
                <a:ea typeface="Pretendard Light" panose="02000403000000020004" pitchFamily="50" charset="-127"/>
              </a:rPr>
              <a:t>클로징</a:t>
            </a:r>
            <a:endParaRPr lang="en-AU" sz="2000" dirty="0" err="1">
              <a:latin typeface="Open Sans Light" panose="020B0306030504020204" pitchFamily="34" charset="0"/>
              <a:ea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40805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8ED58-A682-E9CC-720B-1D559688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폰트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F6B93-0BD3-581E-9754-3E1983DF3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084469"/>
          </a:xfrm>
        </p:spPr>
        <p:txBody>
          <a:bodyPr/>
          <a:lstStyle/>
          <a:p>
            <a:r>
              <a:rPr lang="ko-KR" altLang="en-US" dirty="0"/>
              <a:t>이 슬라이드에는 아래 폰트를 임베딩 해 뒀습니다</a:t>
            </a:r>
            <a:r>
              <a:rPr lang="en-AU" altLang="ko-KR" dirty="0"/>
              <a:t>.</a:t>
            </a:r>
          </a:p>
          <a:p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Open Sans (</a:t>
            </a:r>
            <a:r>
              <a:rPr lang="ko-KR" altLang="en-US" dirty="0"/>
              <a:t>영문</a:t>
            </a:r>
            <a:r>
              <a:rPr lang="en-AU" altLang="ko-KR" dirty="0"/>
              <a:t>)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 err="1"/>
              <a:t>Pretendard</a:t>
            </a:r>
            <a:r>
              <a:rPr lang="en-AU" dirty="0"/>
              <a:t> (</a:t>
            </a:r>
            <a:r>
              <a:rPr lang="ko-KR" altLang="en-US" dirty="0"/>
              <a:t>한글</a:t>
            </a:r>
            <a:r>
              <a:rPr lang="en-AU" altLang="ko-KR" dirty="0"/>
              <a:t>)</a:t>
            </a:r>
          </a:p>
          <a:p>
            <a:endParaRPr lang="en-AU" dirty="0"/>
          </a:p>
          <a:p>
            <a:r>
              <a:rPr lang="ko-KR" altLang="en-US" dirty="0"/>
              <a:t>만약 폰트가 잘 보이지 않는다면</a:t>
            </a:r>
            <a:r>
              <a:rPr lang="en-AU" altLang="ko-KR" dirty="0"/>
              <a:t>, </a:t>
            </a:r>
            <a:r>
              <a:rPr lang="ko-KR" altLang="en-US" dirty="0"/>
              <a:t>아래 링크를 통해 다운로드 받으세요</a:t>
            </a:r>
            <a:r>
              <a:rPr lang="en-AU" altLang="ko-KR" dirty="0"/>
              <a:t>.</a:t>
            </a:r>
          </a:p>
          <a:p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>
                <a:hlinkClick r:id="rId2"/>
              </a:rPr>
              <a:t>https://fonts.google.com/specimen/Open+Sans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>
                <a:hlinkClick r:id="rId3"/>
              </a:rPr>
              <a:t>https://github.com/orioncactus/pretendard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810490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918223"/>
            <a:ext cx="5577840" cy="615553"/>
          </a:xfrm>
        </p:spPr>
        <p:txBody>
          <a:bodyPr/>
          <a:lstStyle/>
          <a:p>
            <a:r>
              <a:rPr lang="ko-KR" altLang="en-US" dirty="0"/>
              <a:t>세션 제목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1"/>
            <a:ext cx="5577840" cy="276999"/>
          </a:xfrm>
        </p:spPr>
        <p:txBody>
          <a:bodyPr/>
          <a:lstStyle/>
          <a:p>
            <a:r>
              <a:rPr lang="ko-KR" altLang="en-US"/>
              <a:t>세션 부제목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53CBD6-1DF4-86EF-D24E-927753D2C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277540"/>
            <a:ext cx="4158362" cy="1846659"/>
          </a:xfrm>
        </p:spPr>
        <p:txBody>
          <a:bodyPr/>
          <a:lstStyle/>
          <a:p>
            <a:r>
              <a:rPr lang="ko-KR" altLang="en-US" dirty="0"/>
              <a:t>김개발</a:t>
            </a:r>
            <a:br>
              <a:rPr lang="en-AU" dirty="0"/>
            </a:br>
            <a:br>
              <a:rPr lang="en-AU" sz="2800" dirty="0"/>
            </a:br>
            <a:r>
              <a:rPr lang="ko-KR" altLang="en-US" sz="2800" dirty="0"/>
              <a:t>클라우드 엔지니어</a:t>
            </a:r>
            <a:br>
              <a:rPr lang="en-AU" sz="2800" dirty="0"/>
            </a:br>
            <a:r>
              <a:rPr lang="en-AU" sz="2800" dirty="0"/>
              <a:t>Adventure Works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DFA2DC-E901-B370-E215-79D3C5F38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744819"/>
          </a:xfrm>
        </p:spPr>
        <p:txBody>
          <a:bodyPr/>
          <a:lstStyle/>
          <a:p>
            <a:r>
              <a:rPr lang="en-AU" dirty="0"/>
              <a:t>     @tailspintoys</a:t>
            </a:r>
          </a:p>
          <a:p>
            <a:r>
              <a:rPr lang="en-AU" dirty="0"/>
              <a:t>     @tailspintoys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29F5B1F-E062-4DC7-08A7-1C198D1D69C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930E7C-82C8-462E-71FA-3E877D13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3560922"/>
            <a:ext cx="288000" cy="28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A1F76D-213D-2514-EE42-93AC87323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3972263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240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83E920-00AA-27F1-3481-85B218735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후원사 슬라이드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84688-8164-B32E-4C13-B4748022C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447098"/>
          </a:xfrm>
        </p:spPr>
        <p:txBody>
          <a:bodyPr/>
          <a:lstStyle/>
          <a:p>
            <a:r>
              <a:rPr lang="ko-KR" altLang="en-US" dirty="0"/>
              <a:t>다음 페이지의 후원사 슬라이드는 </a:t>
            </a:r>
            <a:r>
              <a:rPr lang="ko-KR" altLang="en-US" b="1" dirty="0"/>
              <a:t>반드시 포함시켜 주세요</a:t>
            </a:r>
            <a:endParaRPr lang="en-AU" altLang="ko-KR" b="1" dirty="0"/>
          </a:p>
          <a:p>
            <a:endParaRPr lang="en-AU" dirty="0"/>
          </a:p>
          <a:p>
            <a:r>
              <a:rPr lang="ko-KR" altLang="en-US" dirty="0"/>
              <a:t>후원사 슬라이드에서는 아래와 비슷한 코멘트를 해 주세요</a:t>
            </a:r>
            <a:r>
              <a:rPr lang="en-AU" altLang="ko-KR" dirty="0"/>
              <a:t>.</a:t>
            </a:r>
          </a:p>
          <a:p>
            <a:endParaRPr lang="en-AU" dirty="0"/>
          </a:p>
          <a:p>
            <a:r>
              <a:rPr lang="en-AU" dirty="0"/>
              <a:t>“</a:t>
            </a:r>
            <a:r>
              <a:rPr lang="ko-KR" altLang="en-US" dirty="0"/>
              <a:t>이번 </a:t>
            </a:r>
            <a:r>
              <a:rPr lang="en-AU" altLang="ko-KR" dirty="0"/>
              <a:t>DDD Seoul </a:t>
            </a:r>
            <a:r>
              <a:rPr lang="ko-KR" altLang="en-US" dirty="0"/>
              <a:t>컨퍼런스를 성공적으로 치룰 수 있도록 이 후원사에서 많은 도움을 주셨습니다</a:t>
            </a:r>
            <a:r>
              <a:rPr lang="en-AU" altLang="ko-KR" dirty="0"/>
              <a:t>. </a:t>
            </a:r>
            <a:r>
              <a:rPr lang="ko-KR" altLang="en-US" dirty="0"/>
              <a:t>다시 한 번 이 자리를 빌어 감사 드립니다</a:t>
            </a:r>
            <a:r>
              <a:rPr lang="en-AU" altLang="ko-KR" dirty="0"/>
              <a:t>.”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049628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18F866-A5A9-47AD-A830-7FABE8D9D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89" y="4211391"/>
            <a:ext cx="3600000" cy="893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5DBA22-3585-395A-C843-41EB3AF97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46" y="4405859"/>
            <a:ext cx="3600000" cy="504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EDF305-8963-9541-274B-882F8E12C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290" y="876857"/>
            <a:ext cx="3818199" cy="27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2B2B00-2215-20FD-02CD-E3164A277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46" y="1841052"/>
            <a:ext cx="3600000" cy="7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0787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90EE6-4996-58F6-C03D-7D06C4F5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슬라이드 샘플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AF188-E52F-FBC1-C894-E2C7AC121A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895904"/>
          </a:xfrm>
        </p:spPr>
        <p:txBody>
          <a:bodyPr/>
          <a:lstStyle/>
          <a:p>
            <a:r>
              <a:rPr lang="ko-KR" altLang="en-US" dirty="0"/>
              <a:t>다음 페이지 부터는 다양한 슬라이드 레이아웃을 제공합니다</a:t>
            </a:r>
            <a:r>
              <a:rPr lang="en-AU" altLang="ko-KR" dirty="0"/>
              <a:t>.</a:t>
            </a:r>
          </a:p>
          <a:p>
            <a:endParaRPr lang="en-AU" dirty="0"/>
          </a:p>
          <a:p>
            <a:r>
              <a:rPr lang="ko-KR" altLang="en-US" dirty="0"/>
              <a:t>이 샘플 이외에도 더욱 다양한 슬라이드 레이아웃을 제공하니 상단 리본의 레이아웃 메뉴를 이용해 바꿔 보세요</a:t>
            </a:r>
            <a:r>
              <a:rPr lang="en-AU" altLang="ko-KR" dirty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73840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AI Tour 16:9 Template Light">
  <a:themeElements>
    <a:clrScheme name="Custom 193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8DE971"/>
      </a:accent3>
      <a:accent4>
        <a:srgbClr val="8C8279"/>
      </a:accent4>
      <a:accent5>
        <a:srgbClr val="463668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99D70423-29EE-4222-9979-746619F6DBC3}" vid="{5B9EAD97-9BCF-40ED-85F8-0A21416D70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template.2025.v2</Template>
  <TotalTime>0</TotalTime>
  <Words>268</Words>
  <Application>Microsoft Office PowerPoint</Application>
  <PresentationFormat>Widescreen</PresentationFormat>
  <Paragraphs>59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Segoe UI</vt:lpstr>
      <vt:lpstr>Cascadia Code</vt:lpstr>
      <vt:lpstr>Open Sans</vt:lpstr>
      <vt:lpstr>Calibri</vt:lpstr>
      <vt:lpstr>Consolas</vt:lpstr>
      <vt:lpstr>Open Sans Light</vt:lpstr>
      <vt:lpstr>Segoe Sans Display Semilight</vt:lpstr>
      <vt:lpstr>Open Sans SemiBold</vt:lpstr>
      <vt:lpstr>Wingdings</vt:lpstr>
      <vt:lpstr>Segoe Sans Display Semibold</vt:lpstr>
      <vt:lpstr>Arial</vt:lpstr>
      <vt:lpstr>Microsoft AI Tour 16:9 Template Light</vt:lpstr>
      <vt:lpstr>Microsoft AI Tour</vt:lpstr>
      <vt:lpstr>템플릿 사용 안내</vt:lpstr>
      <vt:lpstr>반드시 포함시켜야 하는 슬라이드</vt:lpstr>
      <vt:lpstr>폰트</vt:lpstr>
      <vt:lpstr>세션 제목</vt:lpstr>
      <vt:lpstr>김개발  클라우드 엔지니어 Adventure Works</vt:lpstr>
      <vt:lpstr>후원사 슬라이드</vt:lpstr>
      <vt:lpstr>PowerPoint Presentation</vt:lpstr>
      <vt:lpstr>슬라이드 샘플</vt:lpstr>
      <vt:lpstr>Section</vt:lpstr>
      <vt:lpstr>Content Title</vt:lpstr>
      <vt:lpstr>Images</vt:lpstr>
      <vt:lpstr>Filmstrip Images</vt:lpstr>
      <vt:lpstr>Round Images</vt:lpstr>
      <vt:lpstr>Code</vt:lpstr>
      <vt:lpstr>Demo</vt:lpstr>
      <vt:lpstr>꼭 따라해 보세요</vt:lpstr>
      <vt:lpstr>PowerPoint Presentation</vt:lpstr>
      <vt:lpstr>PowerPoint Presentation</vt:lpstr>
      <vt:lpstr>Microsoft branding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2025-11-17T13:33:12Z</dcterms:created>
  <dcterms:modified xsi:type="dcterms:W3CDTF">2025-11-17T13:34:21Z</dcterms:modified>
</cp:coreProperties>
</file>